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40FD7-8ED1-43E6-86E6-F422E5C8F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31C4C-FD27-4574-AEC8-1CB35B5562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5E422-748C-4062-B094-186CE4F4C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53509-1980-496C-A1A0-7B4AF75CF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769D2-62A4-4D89-9A8D-F044B3E4F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95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13D1A-2BDD-4CDF-9952-C0CBF3D45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7DA68-AC7B-4F89-A100-3B820A63F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EE302-B678-448F-8E39-B58E2864B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3D1EB-E3B7-4E96-A46D-F3E10ABC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D20E2-3777-489E-8EED-D2D845D8D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659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72C35A-6E9D-4E3D-85D7-0920DA61EE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14F64B-9D23-4D7C-9816-1F6A0B3DB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726BC-6ECB-4D75-88B9-28A164EED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9492E-5848-49D1-9E8F-356FD6DC0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B81CC-C204-4868-AF46-05717EE51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737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E3B96-B1E5-45E0-B141-C05857D13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E52F3-A7C2-4F08-9F6F-2D7FCDDB5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28A2C-E8BF-4DA2-854F-AAB9FDC8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C6328-500A-42F7-9EF3-755B08FBB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D516D-AAE7-4124-BCBC-0D5D8C800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7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008E0-07F8-4C68-A437-C0701C813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52C155-FB1F-44F1-AC65-FEC8E4E83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66C0C-9854-4F6E-97FB-C75908D42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A2160-BBD3-44DF-A515-7DE631FC5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47844-0069-4DA0-A2E5-521D815C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166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990E6-BED2-4F22-897C-FECADEB10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4175D-461F-4C55-BA9F-8EA3E617F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82D71A-FF59-498B-AD2D-FD7113BD87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F9505-93CB-42E8-B5C9-C2D58AE50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C19FB5-B933-420C-9759-5CA66B66B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E9408F-C9FC-4A62-BBD1-A673417A2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8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AE01-9D91-4798-878B-0B3862C90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0805C-7DA6-4AAF-907F-D37FB9708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DE393-2091-4A69-8E45-D07D03B62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735CA-DAB8-4373-AB1B-701EB07B57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F47623-2396-431A-B27A-CCE952292F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7D0BB0-4BBA-43F5-A94F-F3452A8CC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95DFC8-7B9A-4F1D-B287-EBCAA1C7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FF4D00-A5B9-44A7-8EC2-96EF390BC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14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C25DB-E66B-41A9-9025-F581EB135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F0AE70-FC58-4C5E-BE6F-C04FA2432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7E10A1-B2DE-4036-AAFD-26B23CDE9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54C0D6-9357-40CC-A652-A5CD00FA2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36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BCF202-DBB1-4DF4-AE6F-30C72335C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983C05-B09D-4837-AB05-079E991C2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12872-C6A8-4D0E-AA8B-1F2213AD2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34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6381-61AC-48A5-B9E8-70404A77C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E9B27-D2C6-4609-BAF1-E5F45DCDE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F94927-E431-4DF5-849F-6B8A57673E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CE013-AA2F-4E02-82A7-C0B3C3C0E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795BEC-84F7-4CFF-BE66-E01DFF808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7B8F63-4F75-4A27-9FD7-B9B30242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86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99C70-64B0-48D6-A901-E4319BCCB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586996-F3B6-4F2C-93BB-293C408B3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B75740-9539-4DA4-BEBA-917E917A8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271C28-E290-4893-B787-348859C1C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8E3AC0-8D38-46E8-BA71-C5F37A971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A49286-33DC-4226-B293-A6BF445B1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5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A02D41-D2D2-45B9-ADBC-FD65CDF20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1B3784-836E-4544-A634-2ED93802B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8107C-32B9-45F1-9726-B7B65D273F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FF040-C929-43B7-AC19-221D0DD5532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BCCFBF-B4AD-4C48-89F1-65F0FE036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976CD-8A9C-41F1-817D-AABA292994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8ED8F-9FD0-4FF5-BB70-DCBDEC8AA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3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C1DA1C-943A-40D5-A1D2-71534061C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6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2CC9C2-0ADF-4825-A614-51845F779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55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297BD7-ED9D-4340-91C4-53EB2BBF5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DA9515-FC39-47FC-9AF9-98DE0CDCA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40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4EA45-EB8A-4353-AAB3-F355EF4E6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94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D0337E-A5C7-4155-8BC2-F6FF4757F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15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CA6334-D9C1-4C4B-82BA-BAAABCEBF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13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6E2C8C-46DE-4F74-AD1D-4F2530ED2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65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F361DE-0DFB-420F-BB2A-1A6FAD012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8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DF8B3C-FAD2-4295-971C-DC5D29430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75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A943DE-37D3-44D3-88DA-A9C56103F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5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1D7858-E178-4BDF-9005-A39851C5B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95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9C0A35-D17F-4C99-B1DC-4AEA36FB2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48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B42102-7114-4A8C-A3CC-C021AE1C8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430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C61C23-12BA-4B4A-B762-49C463DD2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92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55A46B-E623-4621-B3C3-1ABD15635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29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FCEF98-1E3D-48B0-90CC-A4D2D5ACD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0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32A7DB-E30C-442C-BBE4-4176AAEEB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20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6183C9-36AA-4878-B863-BCCFC816F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47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A244BA-08C8-417A-967C-C0116AA88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72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0FE0CF-1311-484B-8CC4-B16AD112A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89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9A5879-F7BF-4F00-A845-3F21E4F97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88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11C719-05DF-41B5-AF39-A40058BB3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20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779C67-5CBC-49BF-B7AB-3A0032571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453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64C4B9-05D5-4B13-BCA3-5C68AB97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58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473F20-6BB5-4F09-9268-78854C3AD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76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4A8FF2-35E2-4C1E-933B-1A8FAF2AF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87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B9E0FD-AE63-4862-B0F6-AD44844E8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711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88844-0D7A-413C-A359-5D95ECB0C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032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D3A77E-44D2-48C7-8DA5-C85B9F9B3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755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8866BB-BE5C-4573-8436-A73FC972A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44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9E9D8B-FAEB-4B33-AD6C-D28167E6A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281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4B2FD7-153B-4988-A2B7-8C69AD10B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F2F69E-57E7-453E-A648-A4D3CEA0F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620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41BA1B-052F-414E-99ED-3EFD8500F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622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FA7E22-3286-4FDF-BA85-7623A0B47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152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98042-4595-496F-8C4F-4D4794608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520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3054A4-DBB3-4159-AC4B-EC5EBEC98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063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8E54E3-88DD-462E-9AA4-6416AED90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471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90803A-1459-47E7-BBE3-3FA97216B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3217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74DB42-CDE0-4BB7-B4F1-9CA11F467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99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6D383E-BEC0-4C1D-BEDC-D00AD7265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319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AB6B28-4C9F-484F-8E0B-4329E6824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245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7019E3-F43E-480E-AEB4-82AE01196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071BDC-AEC8-4BAB-B6CC-81EB525C1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3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9E39FF-8C74-41C9-8CE7-E21DA469A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19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FE824D-2D6D-4FBC-9C36-562CBDE29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40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0D181D-50C4-4968-94D0-515F85DCB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0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5067DA-E2DA-4B19-B851-ED4999D4C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404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Glezos</dc:creator>
  <cp:lastModifiedBy>Melanie Glezos</cp:lastModifiedBy>
  <cp:revision>4</cp:revision>
  <dcterms:created xsi:type="dcterms:W3CDTF">2019-03-01T19:25:10Z</dcterms:created>
  <dcterms:modified xsi:type="dcterms:W3CDTF">2019-03-01T19:38:45Z</dcterms:modified>
</cp:coreProperties>
</file>